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media/image-6-2.png>
</file>

<file path=ppt/media/image-6-3.png>
</file>

<file path=ppt/media/image-6-4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53578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Strategies, Opportunities, and Applications of Generative AI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381262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Generative AI is transforming how we create, innovate, and interact with technology. It's a powerful force driving digital transformation across industries.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86251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5870138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5844064"/>
            <a:ext cx="2629138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Jayesh Sharmila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836" y="616744"/>
            <a:ext cx="9191744" cy="621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Implementing a Generative AI Roadmap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299960" y="1685330"/>
            <a:ext cx="30480" cy="5927527"/>
          </a:xfrm>
          <a:prstGeom prst="roundRect">
            <a:avLst>
              <a:gd name="adj" fmla="val 1100838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6311205" y="2173248"/>
            <a:ext cx="782836" cy="30480"/>
          </a:xfrm>
          <a:prstGeom prst="roundRect">
            <a:avLst>
              <a:gd name="adj" fmla="val 1100838"/>
            </a:avLst>
          </a:prstGeom>
          <a:solidFill>
            <a:srgbClr val="16FFBB"/>
          </a:solidFill>
          <a:ln/>
        </p:spPr>
      </p:sp>
      <p:sp>
        <p:nvSpPr>
          <p:cNvPr id="5" name="Shape 3"/>
          <p:cNvSpPr/>
          <p:nvPr/>
        </p:nvSpPr>
        <p:spPr>
          <a:xfrm>
            <a:off x="7063561" y="1936909"/>
            <a:ext cx="503277" cy="503277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50728" y="2039422"/>
            <a:ext cx="128945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782836" y="1908929"/>
            <a:ext cx="5302091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Identify key business goals and use cases for generative AI.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536359" y="3291602"/>
            <a:ext cx="782836" cy="30480"/>
          </a:xfrm>
          <a:prstGeom prst="roundRect">
            <a:avLst>
              <a:gd name="adj" fmla="val 1100838"/>
            </a:avLst>
          </a:prstGeom>
          <a:solidFill>
            <a:srgbClr val="29DDDA"/>
          </a:solidFill>
          <a:ln/>
        </p:spPr>
      </p:sp>
      <p:sp>
        <p:nvSpPr>
          <p:cNvPr id="9" name="Shape 7"/>
          <p:cNvSpPr/>
          <p:nvPr/>
        </p:nvSpPr>
        <p:spPr>
          <a:xfrm>
            <a:off x="7063561" y="3055263"/>
            <a:ext cx="503277" cy="503277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232273" y="3157776"/>
            <a:ext cx="165854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8545473" y="3027283"/>
            <a:ext cx="5302091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Develop a pilot project to test and evaluate generative AI models.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6311205" y="4298156"/>
            <a:ext cx="782836" cy="30480"/>
          </a:xfrm>
          <a:prstGeom prst="roundRect">
            <a:avLst>
              <a:gd name="adj" fmla="val 1100838"/>
            </a:avLst>
          </a:prstGeom>
          <a:solidFill>
            <a:srgbClr val="37A7E7"/>
          </a:solidFill>
          <a:ln/>
        </p:spPr>
      </p:sp>
      <p:sp>
        <p:nvSpPr>
          <p:cNvPr id="13" name="Shape 11"/>
          <p:cNvSpPr/>
          <p:nvPr/>
        </p:nvSpPr>
        <p:spPr>
          <a:xfrm>
            <a:off x="7063561" y="4061817"/>
            <a:ext cx="503277" cy="503277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227868" y="4164330"/>
            <a:ext cx="174665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782836" y="4033838"/>
            <a:ext cx="5302091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Scale and integrate generative AI models into core business processes.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36359" y="5304711"/>
            <a:ext cx="782836" cy="30480"/>
          </a:xfrm>
          <a:prstGeom prst="roundRect">
            <a:avLst>
              <a:gd name="adj" fmla="val 1100838"/>
            </a:avLst>
          </a:prstGeom>
          <a:solidFill>
            <a:srgbClr val="091231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3561" y="5068372"/>
            <a:ext cx="503277" cy="503277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30963" y="5170884"/>
            <a:ext cx="168473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300" dirty="0"/>
          </a:p>
        </p:txBody>
      </p:sp>
      <p:sp>
        <p:nvSpPr>
          <p:cNvPr id="19" name="Text 17"/>
          <p:cNvSpPr/>
          <p:nvPr/>
        </p:nvSpPr>
        <p:spPr>
          <a:xfrm>
            <a:off x="8545473" y="5040392"/>
            <a:ext cx="5302091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Monitor and evaluate the performance of generative AI models over time.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6311205" y="6311265"/>
            <a:ext cx="782836" cy="30480"/>
          </a:xfrm>
          <a:prstGeom prst="roundRect">
            <a:avLst>
              <a:gd name="adj" fmla="val 1100838"/>
            </a:avLst>
          </a:prstGeom>
          <a:solidFill>
            <a:srgbClr val="16FFBB"/>
          </a:solidFill>
          <a:ln/>
        </p:spPr>
      </p:sp>
      <p:sp>
        <p:nvSpPr>
          <p:cNvPr id="21" name="Shape 19"/>
          <p:cNvSpPr/>
          <p:nvPr/>
        </p:nvSpPr>
        <p:spPr>
          <a:xfrm>
            <a:off x="7063561" y="6074926"/>
            <a:ext cx="503277" cy="503277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231082" y="6177439"/>
            <a:ext cx="168116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</a:t>
            </a:r>
            <a:endParaRPr lang="en-US" sz="2300" dirty="0"/>
          </a:p>
        </p:txBody>
      </p:sp>
      <p:sp>
        <p:nvSpPr>
          <p:cNvPr id="23" name="Text 21"/>
          <p:cNvSpPr/>
          <p:nvPr/>
        </p:nvSpPr>
        <p:spPr>
          <a:xfrm>
            <a:off x="782836" y="6046946"/>
            <a:ext cx="5302091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Continuously iterate and improve generative AI models based on feedback and new data.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578322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Defining Generative AI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What is it?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Generative AI models learn from data and generate new outputs, like text, images, audio, and code.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How does it work?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It uses deep learning algorithms, including transformers and variational autoencoders, to understand patterns and generate new content.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9356" y="803196"/>
            <a:ext cx="7558088" cy="1258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Pillars of an Effective Generative AI Strategy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279356" y="2401729"/>
            <a:ext cx="3665815" cy="2398990"/>
          </a:xfrm>
          <a:prstGeom prst="roundRect">
            <a:avLst>
              <a:gd name="adj" fmla="val 1416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28792" y="2651165"/>
            <a:ext cx="2517458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528792" y="3101578"/>
            <a:ext cx="3166943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High-quality, relevant data is essential for training effective generative AI models.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401729"/>
            <a:ext cx="3665815" cy="2398990"/>
          </a:xfrm>
          <a:prstGeom prst="roundRect">
            <a:avLst>
              <a:gd name="adj" fmla="val 1416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1183" y="2651165"/>
            <a:ext cx="2517458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Strategy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421183" y="3101578"/>
            <a:ext cx="3166943" cy="1449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clear strategy outlines goals, use cases, and potential risks, guiding AI development and deployment.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9356" y="5027295"/>
            <a:ext cx="3665815" cy="2398990"/>
          </a:xfrm>
          <a:prstGeom prst="roundRect">
            <a:avLst>
              <a:gd name="adj" fmla="val 1416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28792" y="5276731"/>
            <a:ext cx="2517458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Technology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528792" y="5727144"/>
            <a:ext cx="3166943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Choose appropriate generative AI models and tools based on your needs and resources.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748" y="5027295"/>
            <a:ext cx="3665815" cy="2398990"/>
          </a:xfrm>
          <a:prstGeom prst="roundRect">
            <a:avLst>
              <a:gd name="adj" fmla="val 14167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21183" y="5276731"/>
            <a:ext cx="2517458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Governance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0421183" y="5727144"/>
            <a:ext cx="3166943" cy="1449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Establish responsible AI principles and ensure ethical considerations are integrated into all AI projects.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376" y="569119"/>
            <a:ext cx="11178897" cy="574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Assessing Organizational Maturity for Generative AI</a:t>
            </a:r>
            <a:endParaRPr lang="en-US" sz="3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4091" y="1557814"/>
            <a:ext cx="1631156" cy="148756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3710" y="2286714"/>
            <a:ext cx="111919" cy="413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5042178" y="1930241"/>
            <a:ext cx="2299811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Initial Exploration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5042178" y="2341959"/>
            <a:ext cx="6041588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Understanding the basics of generative AI and its potential benefits.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886920" y="3061692"/>
            <a:ext cx="8967430" cy="11430"/>
          </a:xfrm>
          <a:prstGeom prst="roundRect">
            <a:avLst>
              <a:gd name="adj" fmla="val 2716328"/>
            </a:avLst>
          </a:prstGeom>
          <a:solidFill>
            <a:srgbClr val="16FFB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513" y="3097054"/>
            <a:ext cx="3262432" cy="148756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47755" y="3633907"/>
            <a:ext cx="143828" cy="413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5857875" y="3469481"/>
            <a:ext cx="2299811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Pilot Projects</a:t>
            </a:r>
            <a:endParaRPr lang="en-US" sz="1800" dirty="0"/>
          </a:p>
        </p:txBody>
      </p:sp>
      <p:sp>
        <p:nvSpPr>
          <p:cNvPr id="11" name="Text 7"/>
          <p:cNvSpPr/>
          <p:nvPr/>
        </p:nvSpPr>
        <p:spPr>
          <a:xfrm>
            <a:off x="5857875" y="3881199"/>
            <a:ext cx="7366635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Testing generative AI models in specific use cases to gather insights and feedback.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5702618" y="4600932"/>
            <a:ext cx="8151733" cy="11430"/>
          </a:xfrm>
          <a:prstGeom prst="roundRect">
            <a:avLst>
              <a:gd name="adj" fmla="val 2716328"/>
            </a:avLst>
          </a:prstGeom>
          <a:solidFill>
            <a:srgbClr val="29DDDA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935" y="4636294"/>
            <a:ext cx="4893588" cy="148756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43945" y="5173147"/>
            <a:ext cx="151448" cy="413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Text 10"/>
          <p:cNvSpPr/>
          <p:nvPr/>
        </p:nvSpPr>
        <p:spPr>
          <a:xfrm>
            <a:off x="6673453" y="5008721"/>
            <a:ext cx="2770346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Strategic Implementation</a:t>
            </a:r>
            <a:endParaRPr lang="en-US" sz="1800" dirty="0"/>
          </a:p>
        </p:txBody>
      </p:sp>
      <p:sp>
        <p:nvSpPr>
          <p:cNvPr id="16" name="Text 11"/>
          <p:cNvSpPr/>
          <p:nvPr/>
        </p:nvSpPr>
        <p:spPr>
          <a:xfrm>
            <a:off x="6673453" y="5420439"/>
            <a:ext cx="6908483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Integrating generative AI models into core business processes and workflows.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6518196" y="6140172"/>
            <a:ext cx="7336155" cy="11430"/>
          </a:xfrm>
          <a:prstGeom prst="roundRect">
            <a:avLst>
              <a:gd name="adj" fmla="val 2716328"/>
            </a:avLst>
          </a:prstGeom>
          <a:solidFill>
            <a:srgbClr val="37A7E7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238" y="6175534"/>
            <a:ext cx="6524863" cy="1487567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46446" y="6712387"/>
            <a:ext cx="146209" cy="413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000" dirty="0"/>
          </a:p>
        </p:txBody>
      </p:sp>
      <p:sp>
        <p:nvSpPr>
          <p:cNvPr id="20" name="Text 14"/>
          <p:cNvSpPr/>
          <p:nvPr/>
        </p:nvSpPr>
        <p:spPr>
          <a:xfrm>
            <a:off x="7489031" y="6382464"/>
            <a:ext cx="2858810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Advanced Implementation</a:t>
            </a:r>
            <a:endParaRPr lang="en-US" sz="1800" dirty="0"/>
          </a:p>
        </p:txBody>
      </p:sp>
      <p:sp>
        <p:nvSpPr>
          <p:cNvPr id="21" name="Text 15"/>
          <p:cNvSpPr/>
          <p:nvPr/>
        </p:nvSpPr>
        <p:spPr>
          <a:xfrm>
            <a:off x="7489031" y="6794183"/>
            <a:ext cx="6210062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Developing custom models and solutions for specific business challenges.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19457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Technical Infrastructure and Data Governance Considerations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3081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Infrastructure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89787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Generative AI models require significant computational resources and specialized hardware, such as GPUs.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3081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Governance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89787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 robust data governance practices to ensure data security, privacy, and ethical use.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107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2963" y="3866078"/>
            <a:ext cx="11949946" cy="669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Talent and Upskilling for Generative AI Adoption</a:t>
            </a:r>
            <a:endParaRPr lang="en-US" sz="4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3" y="4896445"/>
            <a:ext cx="602099" cy="6020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2963" y="5739408"/>
            <a:ext cx="2676287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Upskilling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842963" y="6218396"/>
            <a:ext cx="4073962" cy="1155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 training programs for employees to understand generative AI concepts and applications.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8160" y="4896445"/>
            <a:ext cx="602099" cy="6020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78160" y="5739408"/>
            <a:ext cx="2676287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Talent Acquisition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278160" y="6218396"/>
            <a:ext cx="4073962" cy="1155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Hire skilled data scientists, AI engineers, and domain experts to build and manage generative AI systems.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3357" y="4896445"/>
            <a:ext cx="602099" cy="6020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3357" y="5739408"/>
            <a:ext cx="2676287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Collaboration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3357" y="6218396"/>
            <a:ext cx="4074081" cy="1155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Foster a culture of collaboration between AI experts and business stakeholders.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91647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Identifying Business Opportunities for Generative AI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656999"/>
            <a:ext cx="2150269" cy="1379696"/>
          </a:xfrm>
          <a:prstGeom prst="roundRect">
            <a:avLst>
              <a:gd name="adj" fmla="val 26842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3099911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3261122" y="2903815"/>
            <a:ext cx="277260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Customer Experience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3261122" y="3394829"/>
            <a:ext cx="811803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Personalized recommendations, content creation, and AI-powered chatbots.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3137654" y="4021455"/>
            <a:ext cx="10505361" cy="15240"/>
          </a:xfrm>
          <a:prstGeom prst="roundRect">
            <a:avLst>
              <a:gd name="adj" fmla="val 2430000"/>
            </a:avLst>
          </a:prstGeom>
          <a:solidFill>
            <a:srgbClr val="16FFBB"/>
          </a:solidFill>
          <a:ln/>
        </p:spPr>
      </p:sp>
      <p:sp>
        <p:nvSpPr>
          <p:cNvPr id="8" name="Shape 6"/>
          <p:cNvSpPr/>
          <p:nvPr/>
        </p:nvSpPr>
        <p:spPr>
          <a:xfrm>
            <a:off x="864037" y="4160044"/>
            <a:ext cx="4300657" cy="1379696"/>
          </a:xfrm>
          <a:prstGeom prst="roundRect">
            <a:avLst>
              <a:gd name="adj" fmla="val 26842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41333" y="4602956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411510" y="4406860"/>
            <a:ext cx="281213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Product Development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411510" y="4897874"/>
            <a:ext cx="803290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Accelerated design, prototyping, and optimization using generative AI tools.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5288042" y="5524500"/>
            <a:ext cx="8354973" cy="15240"/>
          </a:xfrm>
          <a:prstGeom prst="roundRect">
            <a:avLst>
              <a:gd name="adj" fmla="val 2430000"/>
            </a:avLst>
          </a:prstGeom>
          <a:solidFill>
            <a:srgbClr val="29DDDA"/>
          </a:solidFill>
          <a:ln/>
        </p:spPr>
      </p:sp>
      <p:sp>
        <p:nvSpPr>
          <p:cNvPr id="13" name="Shape 11"/>
          <p:cNvSpPr/>
          <p:nvPr/>
        </p:nvSpPr>
        <p:spPr>
          <a:xfrm>
            <a:off x="864037" y="5663089"/>
            <a:ext cx="6451163" cy="1774746"/>
          </a:xfrm>
          <a:prstGeom prst="roundRect">
            <a:avLst>
              <a:gd name="adj" fmla="val 20867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41333" y="6303526"/>
            <a:ext cx="18073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7562017" y="5909905"/>
            <a:ext cx="287845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Operational Efficiency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7562017" y="6400919"/>
            <a:ext cx="59575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Automating repetitive tasks, improving data analysis, and optimizing workflows.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79922"/>
            <a:ext cx="1208710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Applications of Generative AI Across Industries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459474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273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Healthcare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5764530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Drug discovery, personalized medicine, and medical imaging analysis.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161" y="2459474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5273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Manufacturing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88161" y="5764530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Predictive maintenance, automated quality control, and intelligent design.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404" y="2459474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5273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Finance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712404" y="5764530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Fraud detection, investment analysis, and personalized financial advice.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093" y="865108"/>
            <a:ext cx="7653814" cy="1182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Navigating the Ethical Considerations of Generative AI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745093" y="2473643"/>
            <a:ext cx="3667244" cy="702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5500" dirty="0"/>
          </a:p>
        </p:txBody>
      </p:sp>
      <p:sp>
        <p:nvSpPr>
          <p:cNvPr id="5" name="Text 2"/>
          <p:cNvSpPr/>
          <p:nvPr/>
        </p:nvSpPr>
        <p:spPr>
          <a:xfrm>
            <a:off x="1395889" y="3442216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Bias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45093" y="3865483"/>
            <a:ext cx="3667244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Address biases in training data and models to ensure fairness and equity.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4731663" y="2473643"/>
            <a:ext cx="3667244" cy="702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29DDDA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5500" dirty="0"/>
          </a:p>
        </p:txBody>
      </p:sp>
      <p:sp>
        <p:nvSpPr>
          <p:cNvPr id="8" name="Text 5"/>
          <p:cNvSpPr/>
          <p:nvPr/>
        </p:nvSpPr>
        <p:spPr>
          <a:xfrm>
            <a:off x="5382458" y="3442216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Privacy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731663" y="3865483"/>
            <a:ext cx="3667244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Protect user data and privacy while using generative AI models.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45093" y="5291614"/>
            <a:ext cx="3667244" cy="702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37A7E7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5500" dirty="0"/>
          </a:p>
        </p:txBody>
      </p:sp>
      <p:sp>
        <p:nvSpPr>
          <p:cNvPr id="11" name="Text 8"/>
          <p:cNvSpPr/>
          <p:nvPr/>
        </p:nvSpPr>
        <p:spPr>
          <a:xfrm>
            <a:off x="1395889" y="6260187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Transparency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745093" y="6683454"/>
            <a:ext cx="3667244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Make AI decision-making processes transparent and explainable.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4731663" y="5291614"/>
            <a:ext cx="3667244" cy="702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091231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5500" dirty="0"/>
          </a:p>
        </p:txBody>
      </p:sp>
      <p:sp>
        <p:nvSpPr>
          <p:cNvPr id="14" name="Text 11"/>
          <p:cNvSpPr/>
          <p:nvPr/>
        </p:nvSpPr>
        <p:spPr>
          <a:xfrm>
            <a:off x="5382458" y="6260187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Safety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4731663" y="6683454"/>
            <a:ext cx="3667244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Develop safeguards to prevent malicious use of generative AI models.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2025-01-19T11:34:03Z</dcterms:created>
  <dcterms:modified xsi:type="dcterms:W3CDTF">2025-01-19T11:34:03Z</dcterms:modified>
</cp:coreProperties>
</file>